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8"/>
  </p:notesMasterIdLst>
  <p:sldIdLst>
    <p:sldId id="283" r:id="rId3"/>
    <p:sldId id="288" r:id="rId4"/>
    <p:sldId id="284" r:id="rId5"/>
    <p:sldId id="285" r:id="rId6"/>
    <p:sldId id="287" r:id="rId7"/>
    <p:sldId id="292" r:id="rId8"/>
    <p:sldId id="291" r:id="rId9"/>
    <p:sldId id="290" r:id="rId10"/>
    <p:sldId id="289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9" autoAdjust="0"/>
    <p:restoredTop sz="94063" autoAdjust="0"/>
  </p:normalViewPr>
  <p:slideViewPr>
    <p:cSldViewPr snapToGrid="0">
      <p:cViewPr varScale="1">
        <p:scale>
          <a:sx n="82" d="100"/>
          <a:sy n="82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9891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/>
              <a:t>PPT https://www.1ppt.com/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905A7C1-EB1C-4AC2-89E1-E11C46F37AC7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标牌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" y="952687"/>
            <a:ext cx="6947244" cy="52152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79" y="-502650"/>
            <a:ext cx="4179213" cy="7360650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9308355" y="1066243"/>
            <a:ext cx="1869779" cy="5180808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35412" y="1758210"/>
            <a:ext cx="1015663" cy="36686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中国风古风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78" y="605140"/>
            <a:ext cx="1429384" cy="5910338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162300"/>
            <a:ext cx="12192000" cy="3695699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162300"/>
            <a:ext cx="12192000" cy="3695700"/>
          </a:xfrm>
          <a:prstGeom prst="rect">
            <a:avLst/>
          </a:prstGeom>
          <a:blipFill dpi="0" rotWithShape="1"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7763" b="-27763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33932" y="3620619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13871" y="3971000"/>
            <a:ext cx="4062651" cy="22644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腾蛟起凤，孟学士之词宗；紫电青霜，王将军之武库。家君作宰，路出名区；童子何知，躬逢胜饯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时维九月，序属三秋。潦水尽而寒潭清，烟光凝而暮山紫。俨骖騑于上路，访风景于崇阿；临帝子之长洲，得天人之旧馆。层峦耸翠，上出重霄；飞阁流丹，下临无地。鹤汀凫渚，穷岛屿之萦回；桂殿兰宫，即冈峦之体势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46" y="793988"/>
            <a:ext cx="5145089" cy="1919713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78" y="365953"/>
            <a:ext cx="3267074" cy="6492047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20640" y="1320471"/>
            <a:ext cx="800219" cy="25399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  <p:bldP spid="7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40977" y="1452585"/>
            <a:ext cx="1682666" cy="16383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44048" y="1452585"/>
            <a:ext cx="1682666" cy="16383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7119" y="1452585"/>
            <a:ext cx="1682666" cy="163830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58999" y="4096235"/>
            <a:ext cx="1682666" cy="163830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62070" y="4096235"/>
            <a:ext cx="1682666" cy="16383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65141" y="4096235"/>
            <a:ext cx="1682666" cy="1638301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96045" r="-96045"/>
            </a:stretch>
          </a:blip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51023" y="1156868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120026" y="1485899"/>
            <a:ext cx="830997" cy="4281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520640" y="1320471"/>
            <a:ext cx="800219" cy="23909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/>
      <p:bldP spid="2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27476" y="753529"/>
            <a:ext cx="4833878" cy="5397262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7476" y="740591"/>
            <a:ext cx="4833878" cy="5410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7817" r="-89591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24557" y="514014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67871" y="851137"/>
            <a:ext cx="1261884" cy="5282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腾蛟起凤，孟学士之词宗；紫电青霜，王将军之武库。家君作宰，路出名区；童子何知，躬逢胜饯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时维九月，序属三秋。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"/>
          <a:stretch>
            <a:fillRect/>
          </a:stretch>
        </p:blipFill>
        <p:spPr>
          <a:xfrm>
            <a:off x="1184276" y="250256"/>
            <a:ext cx="5238749" cy="6607744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0640" y="1320472"/>
            <a:ext cx="800219" cy="2514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13383" y="1818669"/>
            <a:ext cx="713212" cy="3228402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13383" y="1810929"/>
            <a:ext cx="713212" cy="323614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348432" r="-514034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26595" y="3428999"/>
            <a:ext cx="9065405" cy="0"/>
          </a:xfrm>
          <a:prstGeom prst="line">
            <a:avLst/>
          </a:prstGeom>
          <a:ln w="28575">
            <a:solidFill>
              <a:srgbClr val="DA83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970562" y="3530639"/>
            <a:ext cx="800219" cy="14661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36795" y="3853695"/>
            <a:ext cx="1107996" cy="12782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物华天宝，龙光射牛斗之墟；人杰地灵，徐孺下陈蕃之榻。雄州雾列，俊采星驰。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995903" y="2019735"/>
            <a:ext cx="1582085" cy="158208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DA8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02627" y="3553311"/>
            <a:ext cx="800219" cy="14661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768860" y="3876367"/>
            <a:ext cx="1107996" cy="12782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物华天宝，龙光射牛斗之墟；人杰地灵，徐孺下陈蕃之榻。雄州雾列，俊采星驰。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27968" y="2042407"/>
            <a:ext cx="1582085" cy="158208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DA8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318913" y="3573711"/>
            <a:ext cx="800219" cy="14661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485146" y="3896767"/>
            <a:ext cx="1107996" cy="12782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物华天宝，龙光射牛斗之墟；人杰地灵，徐孺下陈蕃之榻。雄州雾列，俊采星驰。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344254" y="2062807"/>
            <a:ext cx="1582085" cy="1582085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DA8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520640" y="1320472"/>
            <a:ext cx="800219" cy="23244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14" grpId="0" animBg="1"/>
      <p:bldP spid="27" grpId="0"/>
      <p:bldP spid="28" grpId="0"/>
      <p:bldP spid="29" grpId="0" animBg="1"/>
      <p:bldP spid="31" grpId="0"/>
      <p:bldP spid="32" grpId="0"/>
      <p:bldP spid="3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19" y="825500"/>
            <a:ext cx="4279281" cy="6032500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2158999" y="2911476"/>
            <a:ext cx="5334000" cy="2730261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8999" y="2911476"/>
            <a:ext cx="5333999" cy="273026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7763" b="-27763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28636" y="3089934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10168" y="3243860"/>
            <a:ext cx="2554545" cy="20654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物华天宝，龙光射牛斗之墟；人杰地灵，徐孺下陈蕃之榻。雄州雾列，俊采星驰。台隍枕夷夏之交，宾主尽东南之美。都督阎公之雅望，棨戟遥临；宇文新州之懿范，襜帷暂驻。十旬休假，胜友如云；千里逢迎，高朋满座。腾蛟起凤，孟学士之词宗；紫电青霜，王将军之武库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2050907"/>
            <a:ext cx="5176838" cy="59433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520640" y="1320472"/>
            <a:ext cx="800219" cy="2514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标牌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9" r="36419"/>
          <a:stretch>
            <a:fillRect/>
          </a:stretch>
        </p:blipFill>
        <p:spPr>
          <a:xfrm>
            <a:off x="5186362" y="614542"/>
            <a:ext cx="1819275" cy="5628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892" y="2697018"/>
            <a:ext cx="800219" cy="2799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章节页标题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6559" y="1194042"/>
            <a:ext cx="1538883" cy="15751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67" y="965200"/>
            <a:ext cx="3501202" cy="5244510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675179" y="965200"/>
            <a:ext cx="3077732" cy="524451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76825" y="965200"/>
            <a:ext cx="3077732" cy="524451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6133" y="1334316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14252" y="1444863"/>
            <a:ext cx="1261884" cy="42256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44877" y="1334316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2996" y="1444863"/>
            <a:ext cx="1261884" cy="42256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20640" y="1320472"/>
            <a:ext cx="800219" cy="2353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59117" y="708263"/>
            <a:ext cx="2901892" cy="5441473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9117" y="708263"/>
            <a:ext cx="2901892" cy="5441474"/>
          </a:xfrm>
          <a:prstGeom prst="rect">
            <a:avLst/>
          </a:prstGeom>
          <a:blipFill dpi="0" rotWithShape="1"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48876" r="-148876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8809" y="1119590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16925" y="1051511"/>
            <a:ext cx="1261884" cy="4886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96" y="2351511"/>
            <a:ext cx="5283280" cy="2597033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20640" y="1320472"/>
            <a:ext cx="800219" cy="2296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  <p:bldP spid="7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员, 室内, 掌握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453"/>
            <a:ext cx="4572000" cy="6595547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333875" y="0"/>
            <a:ext cx="6276976" cy="6848475"/>
          </a:xfrm>
          <a:prstGeom prst="rect">
            <a:avLst/>
          </a:prstGeom>
          <a:solidFill>
            <a:srgbClr val="003F5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2899" y="874455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37342" y="1164538"/>
            <a:ext cx="1261884" cy="42256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39178" y="871171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23621" y="1161254"/>
            <a:ext cx="1261884" cy="42256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951061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35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1027201" y="1320472"/>
            <a:ext cx="800219" cy="2450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3970999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3971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7763" b="-27763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22370" y="4288927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36937" y="4597182"/>
            <a:ext cx="2985433" cy="1745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267" y="492809"/>
            <a:ext cx="8991792" cy="6365191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520640" y="1320471"/>
            <a:ext cx="800219" cy="2370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  <p:bldP spid="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标牌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9" r="36419"/>
          <a:stretch>
            <a:fillRect/>
          </a:stretch>
        </p:blipFill>
        <p:spPr>
          <a:xfrm>
            <a:off x="5186362" y="614542"/>
            <a:ext cx="1819275" cy="5628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892" y="2697018"/>
            <a:ext cx="800219" cy="2799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章节页标题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6559" y="1194042"/>
            <a:ext cx="1538883" cy="15751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标牌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9" r="36419"/>
          <a:stretch>
            <a:fillRect/>
          </a:stretch>
        </p:blipFill>
        <p:spPr>
          <a:xfrm>
            <a:off x="5299075" y="614542"/>
            <a:ext cx="1819275" cy="5628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8605" y="2697018"/>
            <a:ext cx="800219" cy="2799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章节页标题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9272" y="1194042"/>
            <a:ext cx="1538883" cy="15751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16486" y="3274098"/>
            <a:ext cx="9413501" cy="2752725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91" y="414830"/>
            <a:ext cx="1138016" cy="5718535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0100222" y="3384411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013632" y="3727428"/>
            <a:ext cx="1261884" cy="19563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潦水尽而寒潭清，烟光凝而暮山紫。俨骖騑于上路，访风景于崇阿；临帝子之长洲，得天人之旧馆。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70128" y="3384411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98982" y="3727428"/>
            <a:ext cx="1046440" cy="19563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0640" y="1320472"/>
            <a:ext cx="800219" cy="24069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4850" y="557213"/>
            <a:ext cx="3429000" cy="5743574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4850" y="557212"/>
            <a:ext cx="3429000" cy="57435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00981" r="-15431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10974"/>
            <a:ext cx="3924302" cy="5369399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0166779" y="1028700"/>
            <a:ext cx="800219" cy="33127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此处输入标题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04895" y="1361150"/>
            <a:ext cx="1261884" cy="4468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腾蛟起凤，孟学士之词宗；紫电青霜，王将军之武库。家君作宰，路出名区；童子何知，躬逢胜饯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520640" y="1320472"/>
            <a:ext cx="800219" cy="2514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53462" y="790576"/>
            <a:ext cx="9476525" cy="5400674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83" y="1025401"/>
            <a:ext cx="3204798" cy="4807197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3425545" y="1490008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14239" y="1800769"/>
            <a:ext cx="1261884" cy="36544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台隍枕夷夏之交，宾主尽东南之美。都督阎公之雅望，棨戟遥临；宇文新州之懿范，襜帷暂驻。十旬休假，胜友如云；千里逢迎，高朋满座。腾蛟起凤，孟学士之词宗；紫电青霜，王将军之武库。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38428" y="1436556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11691" y="1747317"/>
            <a:ext cx="1477328" cy="36544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腾蛟起凤，孟学士之词宗；紫电青霜，王将军之武库。家君作宰，路出名区；童子何知，躬逢胜饯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20640" y="1320471"/>
            <a:ext cx="800219" cy="2604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9" grpId="0"/>
      <p:bldP spid="10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6793" y="1485901"/>
            <a:ext cx="9118906" cy="4010949"/>
          </a:xfrm>
          <a:prstGeom prst="rect">
            <a:avLst/>
          </a:prstGeom>
          <a:solidFill>
            <a:srgbClr val="DA830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6793" y="1485901"/>
            <a:ext cx="9118906" cy="401095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0954" b="-2756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94693" y="1911954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1035" y="2220783"/>
            <a:ext cx="2123658" cy="2782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4" y="2189892"/>
            <a:ext cx="1448018" cy="2877376"/>
          </a:xfrm>
          <a:prstGeom prst="rect">
            <a:avLst/>
          </a:prstGeom>
          <a:effectLst>
            <a:outerShdw blurRad="50800" dist="508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47" y="2010632"/>
            <a:ext cx="1742481" cy="2961485"/>
          </a:xfrm>
          <a:prstGeom prst="rect">
            <a:avLst/>
          </a:prstGeom>
          <a:effectLst>
            <a:outerShdw blurRad="50800" dist="508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0640" y="1320472"/>
            <a:ext cx="800219" cy="2081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46" y="2455135"/>
            <a:ext cx="3870748" cy="2986221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图片包含 文字, 书籍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28" y="962025"/>
            <a:ext cx="2214694" cy="298622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10076" y="1662292"/>
            <a:ext cx="1714800" cy="3700283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13412" y="1839852"/>
            <a:ext cx="1015663" cy="30049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谢谢观看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608C140-B04E-4C20-839C-376830E8690D}"/>
              </a:ext>
            </a:extLst>
          </p:cNvPr>
          <p:cNvSpPr txBox="1"/>
          <p:nvPr/>
        </p:nvSpPr>
        <p:spPr>
          <a:xfrm>
            <a:off x="0" y="5"/>
            <a:ext cx="604867" cy="12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6629" y="1000125"/>
            <a:ext cx="800219" cy="33127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33080" y="1389725"/>
            <a:ext cx="1723549" cy="4468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13" y="222999"/>
            <a:ext cx="3791527" cy="644400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20640" y="1320471"/>
            <a:ext cx="800219" cy="27379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33793" y="600076"/>
            <a:ext cx="9581932" cy="5714640"/>
          </a:xfrm>
          <a:prstGeom prst="rect">
            <a:avLst/>
          </a:prstGeom>
          <a:solidFill>
            <a:srgbClr val="DA8308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7899" y="590551"/>
            <a:ext cx="9291637" cy="5714640"/>
          </a:xfrm>
          <a:prstGeom prst="rect">
            <a:avLst/>
          </a:prstGeom>
          <a:blipFill dpi="0" rotWithShape="1"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5670" r="-567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5591" y="2065117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24754" y="2418425"/>
            <a:ext cx="1477328" cy="22644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时维九月，序属三秋。潦水尽而寒潭清，烟光凝而暮山紫。俨骖騑于上路，访风景于崇阿；临帝子之长洲，得天人之旧馆。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图片包含 人员, 掌握, 室内, 男士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"/>
          <a:stretch>
            <a:fillRect/>
          </a:stretch>
        </p:blipFill>
        <p:spPr>
          <a:xfrm>
            <a:off x="7491305" y="1400175"/>
            <a:ext cx="3478706" cy="4905016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片包含 人员, 掌握, 室内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>
            <a:fillRect/>
          </a:stretch>
        </p:blipFill>
        <p:spPr>
          <a:xfrm>
            <a:off x="2247899" y="1432197"/>
            <a:ext cx="3478706" cy="4882519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20640" y="1320471"/>
            <a:ext cx="800219" cy="27379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  <p:bldP spid="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3578" y="1771650"/>
            <a:ext cx="9200222" cy="4524376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14563" y="3009697"/>
            <a:ext cx="800219" cy="23894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68125" y="3299780"/>
            <a:ext cx="1046440" cy="22644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层峦耸翠，上出重霄；飞阁流丹，下临无地。鹤汀凫渚，穷岛屿之萦回；桂殿兰宫，即冈峦之体势。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1" name="图片 10" descr="图片包含 人员, 舞者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37" y="939800"/>
            <a:ext cx="6942754" cy="5356226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20640" y="1320472"/>
            <a:ext cx="800219" cy="23694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34010" y="3934377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8931" y="4256750"/>
            <a:ext cx="1046440" cy="1839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62134" y="1380200"/>
            <a:ext cx="2276475" cy="227647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002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7040" y="4020102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01961" y="4342475"/>
            <a:ext cx="1046440" cy="1839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25164" y="1465925"/>
            <a:ext cx="2276475" cy="227647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002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60070" y="4020102"/>
            <a:ext cx="800219" cy="1773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364991" y="4342475"/>
            <a:ext cx="1046440" cy="1839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88194" y="1465925"/>
            <a:ext cx="2276475" cy="2276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002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20640" y="1320472"/>
            <a:ext cx="800219" cy="2514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12" grpId="0"/>
      <p:bldP spid="14" grpId="0"/>
      <p:bldP spid="15" grpId="0" animBg="1"/>
      <p:bldP spid="18" grpId="0"/>
      <p:bldP spid="19" grpId="0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84401" y="1285875"/>
            <a:ext cx="9355136" cy="5105401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49207" y="1690062"/>
            <a:ext cx="800219" cy="33127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此处输入标题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61149" y="2048130"/>
            <a:ext cx="3200876" cy="35239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雄州雾列，俊采星驰。台隍枕夷夏之交，宾主尽东南之美。都督阎公之雅望，棨戟遥临；宇文新州之懿范，襜帷暂驻。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十旬休假，胜友如云；千里逢迎，高朋满座。腾蛟起凤，孟学士之词宗；紫电青霜，王将军之武库。家君作宰，路出名区；童子何知，躬逢胜饯。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时维九月，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83" y="1648546"/>
            <a:ext cx="2525098" cy="4493310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520640" y="1320471"/>
            <a:ext cx="800219" cy="2612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标牌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9" r="36419"/>
          <a:stretch>
            <a:fillRect/>
          </a:stretch>
        </p:blipFill>
        <p:spPr>
          <a:xfrm>
            <a:off x="5186362" y="614542"/>
            <a:ext cx="1819275" cy="5628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892" y="2697018"/>
            <a:ext cx="800219" cy="2799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章节页标题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6559" y="1194042"/>
            <a:ext cx="1538883" cy="15751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24358" y="780280"/>
            <a:ext cx="4981575" cy="5753101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99808" y="1117648"/>
            <a:ext cx="800219" cy="33127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此处输入标题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60706" y="1422756"/>
            <a:ext cx="2339102" cy="4468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豫章故郡，洪都新府。星分翼轸，地接衡庐。襟三江而带五湖，控蛮荆而引瓯越。物华天宝，龙光射牛斗之墟；人杰地灵，徐孺下陈蕃之榻。雄州雾列，俊采星驰。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台隍枕夷夏之交，宾主尽东南之美。都督阎公之雅望，棨戟遥临；宇文新州之懿范，襜帷暂驻。十旬休假，胜友如云；千里逢迎，高朋满座。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腾蛟起凤，孟学士之词宗；紫电青霜，王将军之武库。家君作宰，路出名区；童子何知，躬逢胜饯。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10908"/>
            <a:ext cx="5097982" cy="5491356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44500" y="0"/>
            <a:ext cx="952500" cy="3835400"/>
          </a:xfrm>
          <a:prstGeom prst="rect">
            <a:avLst/>
          </a:prstGeom>
          <a:solidFill>
            <a:srgbClr val="003F57"/>
          </a:solidFill>
          <a:ln w="28575">
            <a:solidFill>
              <a:srgbClr val="002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字体家AI造字剑客" pitchFamily="66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4" y="222999"/>
            <a:ext cx="269550" cy="1114562"/>
          </a:xfrm>
          <a:prstGeom prst="rect">
            <a:avLst/>
          </a:prstGeom>
          <a:effectLst>
            <a:outerShdw blurRad="50800" dist="1524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520640" y="1320472"/>
            <a:ext cx="800219" cy="2434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字体家AI造字剑客" pitchFamily="66" charset="-122"/>
                <a:sym typeface="Arial" panose="020B0604020202020204" pitchFamily="34" charset="0"/>
              </a:rPr>
              <a:t>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ISPRING_PRESENTATION_TITLE" val="通用产品介绍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10</TotalTime>
  <Words>2249</Words>
  <Application>Microsoft Office PowerPoint</Application>
  <PresentationFormat>宽屏</PresentationFormat>
  <Paragraphs>99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国潮风</dc:title>
  <dc:creator>第一PPT</dc:creator>
  <cp:keywords>www.1ppt.com</cp:keywords>
  <dc:description>www.1ppt.com</dc:description>
  <cp:lastModifiedBy>CC14404</cp:lastModifiedBy>
  <cp:revision>439</cp:revision>
  <dcterms:created xsi:type="dcterms:W3CDTF">2019-02-25T05:30:00Z</dcterms:created>
  <dcterms:modified xsi:type="dcterms:W3CDTF">2025-06-30T01:38:41Z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71D293D0F5DD419B803DE8F6179123D2_12</vt:lpwstr>
  </property>
  <property fmtid="{D5CDD505-2E9C-101B-9397-08002B2CF9AE}" pid="3" name="KSOProductBuildVer">
    <vt:lpwstr>2052-12.1.0.21541</vt:lpwstr>
  </property>
</Properties>
</file>